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682526-8895-4EBD-8AEF-85C4A8349B8A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08EF12-5542-47C7-92B9-4277F74B7D0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ia.gov/library/publications/the-world-factbook/maps/ag_largelocator_template.html" TargetMode="Externa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lgeri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063" y="1"/>
            <a:ext cx="914906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Algeria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Abbie</a:t>
            </a: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Crone </a:t>
            </a:r>
            <a:endParaRPr lang="en-US" sz="40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266" name="AutoShape 2" descr="algeria.jpg - Algerian Flag"/>
          <p:cNvSpPr>
            <a:spLocks noChangeAspect="1" noChangeArrowheads="1"/>
          </p:cNvSpPr>
          <p:nvPr/>
        </p:nvSpPr>
        <p:spPr bwMode="auto">
          <a:xfrm>
            <a:off x="90488" y="-1384300"/>
            <a:ext cx="4305300" cy="2867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68" name="AutoShape 4" descr="algeria.jpg - Algerian Flag"/>
          <p:cNvSpPr>
            <a:spLocks noChangeAspect="1" noChangeArrowheads="1"/>
          </p:cNvSpPr>
          <p:nvPr/>
        </p:nvSpPr>
        <p:spPr bwMode="auto">
          <a:xfrm>
            <a:off x="90488" y="-1384300"/>
            <a:ext cx="4305300" cy="2867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70" name="AutoShape 6" descr="algeria.jpg - Algerian Flag"/>
          <p:cNvSpPr>
            <a:spLocks noChangeAspect="1" noChangeArrowheads="1"/>
          </p:cNvSpPr>
          <p:nvPr/>
        </p:nvSpPr>
        <p:spPr bwMode="auto">
          <a:xfrm>
            <a:off x="90488" y="-1384300"/>
            <a:ext cx="4305300" cy="2867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hoto: Sahara sand du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40526">
            <a:off x="71679" y="277218"/>
            <a:ext cx="3556000" cy="2667000"/>
          </a:xfrm>
          <a:prstGeom prst="rect">
            <a:avLst/>
          </a:prstGeom>
          <a:noFill/>
        </p:spPr>
      </p:pic>
      <p:pic>
        <p:nvPicPr>
          <p:cNvPr id="6" name="Picture 5" descr="map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17840">
            <a:off x="5577487" y="3948108"/>
            <a:ext cx="2438400" cy="2619375"/>
          </a:xfrm>
          <a:prstGeom prst="rect">
            <a:avLst/>
          </a:prstGeom>
        </p:spPr>
      </p:pic>
      <p:pic>
        <p:nvPicPr>
          <p:cNvPr id="5" name="Picture 4" descr="map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036967">
            <a:off x="6510804" y="355581"/>
            <a:ext cx="2087808" cy="2025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The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Gateway between Africa and Europe</a:t>
            </a:r>
          </a:p>
          <a:p>
            <a:r>
              <a:rPr lang="en-US" dirty="0" smtClean="0"/>
              <a:t>Surrounded by Morocco, Libya, and Mauritania</a:t>
            </a:r>
          </a:p>
          <a:p>
            <a:r>
              <a:rPr lang="en-US" dirty="0" smtClean="0"/>
              <a:t>Bordering the Mediterranean Sea</a:t>
            </a:r>
          </a:p>
          <a:p>
            <a:r>
              <a:rPr lang="en-US" dirty="0" smtClean="0"/>
              <a:t>petroleum, natural gas, iron ore, phosphates, uranium, lead, zinc</a:t>
            </a:r>
          </a:p>
          <a:p>
            <a:r>
              <a:rPr lang="en-US" dirty="0" smtClean="0"/>
              <a:t>Mostly plateau and desert</a:t>
            </a:r>
          </a:p>
          <a:p>
            <a:r>
              <a:rPr lang="en-US" dirty="0" smtClean="0"/>
              <a:t>Some Mountains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4338" name="AutoShape 2" descr="Location of Algeria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Climate/Vegetation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Rainfall in the winter</a:t>
            </a:r>
          </a:p>
          <a:p>
            <a:r>
              <a:rPr lang="en-US" sz="2800" dirty="0" smtClean="0"/>
              <a:t>Plateaus, southern slopes and ranges don’t get much rain</a:t>
            </a:r>
          </a:p>
          <a:p>
            <a:r>
              <a:rPr lang="en-US" sz="2800" dirty="0" smtClean="0"/>
              <a:t>Winters are not cold</a:t>
            </a:r>
          </a:p>
          <a:p>
            <a:r>
              <a:rPr lang="en-US" sz="2800" dirty="0" smtClean="0"/>
              <a:t>Dessert temperatures are extremely hot even in the winter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Republic</a:t>
            </a:r>
          </a:p>
          <a:p>
            <a:r>
              <a:rPr lang="en-US" dirty="0" smtClean="0"/>
              <a:t>Socialist government</a:t>
            </a:r>
          </a:p>
          <a:p>
            <a:r>
              <a:rPr lang="en-US" dirty="0" smtClean="0"/>
              <a:t>President Abdelaziz BOUTEFLIKA </a:t>
            </a:r>
          </a:p>
          <a:p>
            <a:r>
              <a:rPr lang="en-US" dirty="0" smtClean="0"/>
              <a:t>Every 5 years president is elected by popular vote</a:t>
            </a:r>
          </a:p>
          <a:p>
            <a:r>
              <a:rPr lang="en-US" dirty="0" smtClean="0"/>
              <a:t>Constitution then abolished term limits</a:t>
            </a:r>
          </a:p>
          <a:p>
            <a:r>
              <a:rPr lang="en-US" dirty="0" smtClean="0"/>
              <a:t>Last election was 2009 next will be 2014</a:t>
            </a:r>
          </a:p>
          <a:p>
            <a:r>
              <a:rPr lang="en-US" dirty="0" smtClean="0"/>
              <a:t>Judicial Branch = Supreme Court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and 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Independence on July 3, 1962</a:t>
            </a:r>
          </a:p>
          <a:p>
            <a:r>
              <a:rPr lang="en-US" dirty="0" smtClean="0"/>
              <a:t>130 years of French rule</a:t>
            </a:r>
          </a:p>
          <a:p>
            <a:r>
              <a:rPr lang="en-US" dirty="0" smtClean="0"/>
              <a:t>Islamic Salvation Front won the first election in 1991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Exports: petroleum, natural gas, and petroleum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Export partners: US 23.9%, Italy 15.5%, Spain 11.4%, France 8%, Netherlands 7.8%, Canada 6.8% (2008)</a:t>
            </a:r>
          </a:p>
          <a:p>
            <a:endParaRPr lang="en-US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69.9% of total population can read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Sunni Muslim </a:t>
            </a:r>
            <a:r>
              <a:rPr lang="en-US" dirty="0" smtClean="0"/>
              <a:t>99</a:t>
            </a:r>
            <a:r>
              <a:rPr lang="en-US" dirty="0" smtClean="0"/>
              <a:t>%, Christian and Jewish 1</a:t>
            </a:r>
            <a:r>
              <a:rPr lang="en-US" dirty="0" smtClean="0"/>
              <a:t>%\</a:t>
            </a:r>
          </a:p>
          <a:p>
            <a:r>
              <a:rPr lang="en-US" dirty="0" smtClean="0"/>
              <a:t>Arabic is the language of 81% of Algeria's </a:t>
            </a:r>
            <a:r>
              <a:rPr lang="en-US" dirty="0" smtClean="0"/>
              <a:t>population</a:t>
            </a:r>
          </a:p>
          <a:p>
            <a:r>
              <a:rPr lang="en-US" dirty="0" smtClean="0"/>
              <a:t>National </a:t>
            </a:r>
            <a:r>
              <a:rPr lang="en-US" dirty="0" smtClean="0"/>
              <a:t>dish = couscous</a:t>
            </a:r>
            <a:r>
              <a:rPr lang="en-US" dirty="0" smtClean="0"/>
              <a:t>, steamed semolina wheat served with lamb or chicken, cooked vegetables, and </a:t>
            </a:r>
            <a:r>
              <a:rPr lang="en-US" dirty="0" smtClean="0"/>
              <a:t>gravy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laza-de-armas-or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02673">
            <a:off x="129011" y="404504"/>
            <a:ext cx="3331438" cy="2495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Places to visit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Picture 3" descr="algiers-coast_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54055">
            <a:off x="4066871" y="1774525"/>
            <a:ext cx="4165600" cy="31242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r>
              <a:rPr lang="en-US" sz="4000" dirty="0" smtClean="0"/>
              <a:t>Algiers – capitol….. Many historic buildings</a:t>
            </a:r>
          </a:p>
          <a:p>
            <a:r>
              <a:rPr lang="en-US" sz="4000" dirty="0" smtClean="0"/>
              <a:t>Constantine</a:t>
            </a:r>
          </a:p>
          <a:p>
            <a:r>
              <a:rPr lang="en-US" sz="4000" dirty="0" smtClean="0"/>
              <a:t>Oran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 </a:t>
            </a:r>
            <a:r>
              <a:rPr lang="en-US" i="1" dirty="0" smtClean="0"/>
              <a:t>Pics4Learning | Free Photos for Education</a:t>
            </a:r>
            <a:r>
              <a:rPr lang="en-US" dirty="0" smtClean="0"/>
              <a:t>. Web. 17 Mar. 2010. &lt;http://www.pics4learning.com/details.php?img=algeria.jpg&gt;. </a:t>
            </a:r>
          </a:p>
          <a:p>
            <a:r>
              <a:rPr lang="en-US" dirty="0" smtClean="0"/>
              <a:t>"BBC News - Algeria Country Profile." </a:t>
            </a:r>
            <a:r>
              <a:rPr lang="en-US" i="1" dirty="0" smtClean="0"/>
              <a:t>BBC NEWS | News Front Page</a:t>
            </a:r>
            <a:r>
              <a:rPr lang="en-US" dirty="0" smtClean="0"/>
              <a:t>. Web. 17 Mar. 2010. &lt;http://news.bbc.co.uk/2/hi/middle_east/country_profiles/790556.stm&gt;.</a:t>
            </a:r>
          </a:p>
          <a:p>
            <a:r>
              <a:rPr lang="en-US" dirty="0" smtClean="0"/>
              <a:t> "CIA - The World </a:t>
            </a:r>
            <a:r>
              <a:rPr lang="en-US" dirty="0" err="1" smtClean="0"/>
              <a:t>Factbook</a:t>
            </a:r>
            <a:r>
              <a:rPr lang="en-US" dirty="0" smtClean="0"/>
              <a:t> -- Algeria." </a:t>
            </a:r>
            <a:r>
              <a:rPr lang="en-US" i="1" dirty="0" smtClean="0"/>
              <a:t>Welcome to the CIA Web Site Central Intelligence Agency</a:t>
            </a:r>
            <a:r>
              <a:rPr lang="en-US" dirty="0" smtClean="0"/>
              <a:t>. Web. 17 Mar. 2010. &lt;https://www.cia.gov/library/publications/the-world-factbook/geos/ag.html&gt;.</a:t>
            </a:r>
          </a:p>
          <a:p>
            <a:r>
              <a:rPr lang="en-US" dirty="0" smtClean="0"/>
              <a:t> "Algeria Facts, Algeria Flag -- National Geographic." </a:t>
            </a:r>
            <a:r>
              <a:rPr lang="en-US" i="1" dirty="0" smtClean="0"/>
              <a:t>Travel &amp; Cultures -- National Geographic</a:t>
            </a:r>
            <a:r>
              <a:rPr lang="en-US" dirty="0" smtClean="0"/>
              <a:t>. Web. 18 Mar. 2010. &lt;http://travel.nationalgeographic.com/travel/countries/algeria-facts/&gt;.</a:t>
            </a:r>
          </a:p>
          <a:p>
            <a:r>
              <a:rPr lang="en-US" dirty="0" smtClean="0"/>
              <a:t>"Climate of Algeria." </a:t>
            </a:r>
            <a:r>
              <a:rPr lang="en-US" i="1" dirty="0" smtClean="0"/>
              <a:t>Ancient / Classical History - Ancient Greece &amp; Rome &amp; Classics Research Guide</a:t>
            </a:r>
            <a:r>
              <a:rPr lang="en-US" dirty="0" smtClean="0"/>
              <a:t>. Web. 18 Mar. 2010. &lt;http://ancienthistory.about.com/od/atlas/qt/climateAlgeria.htm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 "Culture of Algeria - Traditional, History, People, Clothing, Traditions, Women, Beliefs, Food, Customs, Family, Social, Dress, Marriage, Men, Life, Wedding, Population, Religion, Rituals." </a:t>
            </a:r>
            <a:r>
              <a:rPr lang="en-US" i="1" dirty="0" smtClean="0"/>
              <a:t>Countries and Their Cultures</a:t>
            </a:r>
            <a:r>
              <a:rPr lang="en-US" dirty="0" smtClean="0"/>
              <a:t>. Web. 22 Mar. 2010. &lt;http://www.everyculture.com/A-Bo/Algeria.html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"Algeria." </a:t>
            </a:r>
            <a:r>
              <a:rPr lang="en-US" i="1" dirty="0" smtClean="0"/>
              <a:t>Getting Away With Jim Bruner</a:t>
            </a:r>
            <a:r>
              <a:rPr lang="en-US" dirty="0" smtClean="0"/>
              <a:t>. Web. 22 Mar. 2010. &lt;http://www.gettingaway.com/directory/africa/algeria/main.html#Oran&gt;.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222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Algeria</vt:lpstr>
      <vt:lpstr>The Land</vt:lpstr>
      <vt:lpstr>Climate/Vegetation</vt:lpstr>
      <vt:lpstr>Government</vt:lpstr>
      <vt:lpstr>History and Current Events</vt:lpstr>
      <vt:lpstr>Economy </vt:lpstr>
      <vt:lpstr>Culture</vt:lpstr>
      <vt:lpstr>Places to visit </vt:lpstr>
      <vt:lpstr>Citation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Algeria</dc:title>
  <dc:creator>abbiencrone</dc:creator>
  <cp:lastModifiedBy>abbiencrone</cp:lastModifiedBy>
  <cp:revision>14</cp:revision>
  <dcterms:created xsi:type="dcterms:W3CDTF">2010-03-17T16:19:14Z</dcterms:created>
  <dcterms:modified xsi:type="dcterms:W3CDTF">2010-03-22T16:36:00Z</dcterms:modified>
</cp:coreProperties>
</file>